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87" d="100"/>
          <a:sy n="87" d="100"/>
        </p:scale>
        <p:origin x="76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C256E-E99F-4677-A85D-04BBEA0B3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3B42B0-47C9-4905-BED6-16316707F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356C31-9BBA-4BCA-977B-836E19A7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D7EC5-6DF2-4BD9-8737-A0396BD8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F46D48-98CA-4AB0-8B96-22CF5939C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09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BF58F-0423-4C05-82A2-D39410E8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0DA215-5A7E-4EFB-BD65-9189F3F45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1F6CA0-1B86-4C7B-AA0B-9F0E884A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C03603-57F6-458E-842F-BD977C0D3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7146E8-90EE-4A5C-9222-773845B1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77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9DB1135-0A5D-4DCE-95F1-D61EF0BBD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C473FE7-83BA-4A07-B6CE-25521EB04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71F3A6-3257-43EF-9057-35AE97B9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6523E1-B465-4065-B7E1-82847B7EB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93DE6A-1244-418D-9CBB-734FB9CD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53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CFD5F-5680-48D1-B649-C34B4DB3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4E20FE-4988-4350-9034-CD8E55D07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B8F554-7628-4AE2-A617-CEB2564D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2724B2-0BA9-4300-8DDC-EED8F504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9F14DE-958D-4ADD-8A6A-BE93A21B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4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597C6-5193-44C9-AB4B-442615E0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E25383-D5B6-4883-964E-63DE3373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9C8F60-2674-4D46-BAA9-A25FAFCC1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EAC2BE-1821-47BA-9252-CFEAED98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22E6F7-3C3C-4081-8979-528F3CFB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7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0EF93-53B1-438A-A1FC-CCF1DE676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B7FFF3-CA2B-40A4-AA45-BAA574EDE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983692-B039-47BF-A637-C210042AE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4C649E-679D-42FC-AEA0-B10F88E7A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D2014E-6B81-405A-94D4-CFEBBF68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31D770-1372-44DD-A2DB-85D56DE0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81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93257-6B3C-4335-97A2-484E2EE1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D23A3-8DFE-40A5-AAE9-E034EC4B6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699676-3BE6-4302-82D6-223AFC4BB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60403C-461A-4588-B231-E1EA839F9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C0B76BE-FD69-418A-B7C8-D3E51B1344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014959D-AAF2-4483-AB9B-86736E2B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9152556-BAF4-4F09-BDEE-402DB1BF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B9DE381-DEF8-42F5-908D-DB2D98A1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06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832FD-4DF4-4B43-BD63-5D2438E56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FE79B7-A43F-47EB-A49A-B0B0271F3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7BB95F-3086-42AF-ACF0-CEF49706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20D984-7546-44DD-8D7C-5878423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03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028AD5B-3BD4-465B-AB75-0BE881D3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405974-4854-440E-806B-60E49CDC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04F14B-972F-434F-8C31-CD2B60DB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221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A5F19-8F94-4B74-A023-249900F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7511C3-CE76-467A-B7AB-EF7F8CF67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B3A44E-9BEF-420C-8D3A-5FDE03274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A2AE07-49A4-4B85-83E7-26909EE4A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8A7D44-EC62-4633-A900-8E4A5D42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C3B4F1-62F6-4ADB-80F7-79C2D634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64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B2DCE-0E74-4ECA-919B-E0206F33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8932BBF-6325-4109-A090-91B3CF56F6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D3544E-B439-4E32-8E58-934D55778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C50144-2FEC-4FFA-ADB3-0A8A93D3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B75C66-D638-43DD-A5EF-954385C2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E7D6C6-2302-4C0F-B20D-C571052C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02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8CFB678-0546-4E20-9586-579D3D54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74DAF5-D49C-4DAE-82C9-CF136DF55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396CC6-3AED-4D06-B399-1BF49DC44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0697A-824F-4484-AD6D-4376CAF71024}" type="datetimeFigureOut">
              <a:rPr lang="de-DE" smtClean="0"/>
              <a:t>19.01.2018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5E9497-3547-4254-9DF5-BCE163164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7A1AB4-0ECA-465E-9675-C253982F5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B5AA0-D8CD-4F66-8BB4-5899470A2F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20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6CC5B0D2-18F0-472A-8825-7EFB5C9FAD8F}"/>
              </a:ext>
            </a:extLst>
          </p:cNvPr>
          <p:cNvSpPr/>
          <p:nvPr/>
        </p:nvSpPr>
        <p:spPr>
          <a:xfrm>
            <a:off x="7006742" y="3736129"/>
            <a:ext cx="2005584" cy="108083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CD6A58-F874-4E6D-ACD1-903C62152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de-DE" altLang="de-DE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de-DE" altLang="de-DE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de-DE" altLang="de-DE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de-DE" altLang="de-DE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708C26-ABF8-4E4F-B098-03E2A0F0A698}"/>
              </a:ext>
            </a:extLst>
          </p:cNvPr>
          <p:cNvSpPr/>
          <p:nvPr/>
        </p:nvSpPr>
        <p:spPr>
          <a:xfrm>
            <a:off x="621792" y="359587"/>
            <a:ext cx="10160813" cy="615825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pic>
        <p:nvPicPr>
          <p:cNvPr id="6" name="Grafik 5" descr="C:\Users\Kathrin\AppData\Local\Microsoft\Windows\INetCache\Content.Word\Screenshot (99).png">
            <a:extLst>
              <a:ext uri="{FF2B5EF4-FFF2-40B4-BE49-F238E27FC236}">
                <a16:creationId xmlns:a16="http://schemas.microsoft.com/office/drawing/2014/main" id="{8B2788EA-9118-438C-883C-F69F7AF8E3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r="4545"/>
          <a:stretch/>
        </p:blipFill>
        <p:spPr bwMode="auto">
          <a:xfrm>
            <a:off x="3206568" y="983681"/>
            <a:ext cx="6731032" cy="45835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C:\Users\Kathrin\AppData\Local\Microsoft\Windows\INetCache\Content.Word\Screenshot (100).png">
            <a:extLst>
              <a:ext uri="{FF2B5EF4-FFF2-40B4-BE49-F238E27FC236}">
                <a16:creationId xmlns:a16="http://schemas.microsoft.com/office/drawing/2014/main" id="{A35C385C-08EA-4A8A-9703-DBD4D575854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82735" b="13078"/>
          <a:stretch/>
        </p:blipFill>
        <p:spPr bwMode="auto">
          <a:xfrm>
            <a:off x="732984" y="359587"/>
            <a:ext cx="1698220" cy="48867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298B70D-84AE-4806-A191-BED0886B672E}"/>
              </a:ext>
            </a:extLst>
          </p:cNvPr>
          <p:cNvSpPr/>
          <p:nvPr/>
        </p:nvSpPr>
        <p:spPr>
          <a:xfrm>
            <a:off x="3810512" y="4370693"/>
            <a:ext cx="5299215" cy="856534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9" name="Textfeld 2">
            <a:extLst>
              <a:ext uri="{FF2B5EF4-FFF2-40B4-BE49-F238E27FC236}">
                <a16:creationId xmlns:a16="http://schemas.microsoft.com/office/drawing/2014/main" id="{57B03FCC-E986-4979-BCCB-F86891FE5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5267" y="443332"/>
            <a:ext cx="1945699" cy="30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4000"/>
              </a:lnSpc>
              <a:spcAft>
                <a:spcPts val="900"/>
              </a:spcAft>
            </a:pPr>
            <a:r>
              <a:rPr lang="de-DE" sz="800" dirty="0">
                <a:solidFill>
                  <a:srgbClr val="FF7C8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LAUB- UND BANDELWERK</a:t>
            </a:r>
            <a:endParaRPr lang="de-D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feld 2">
            <a:extLst>
              <a:ext uri="{FF2B5EF4-FFF2-40B4-BE49-F238E27FC236}">
                <a16:creationId xmlns:a16="http://schemas.microsoft.com/office/drawing/2014/main" id="{496C1AAF-685B-4395-8468-348641082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288" y="750769"/>
            <a:ext cx="1432220" cy="37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4000"/>
              </a:lnSpc>
              <a:spcAft>
                <a:spcPts val="900"/>
              </a:spcAft>
            </a:pPr>
            <a:r>
              <a:rPr lang="de-DE" sz="800" dirty="0">
                <a:solidFill>
                  <a:srgbClr val="FF7C8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PFLANZEN, VEGETATION</a:t>
            </a:r>
            <a:endParaRPr lang="de-D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Grafik 10" descr="C:\Users\Kathrin\AppData\Local\Microsoft\Windows\INetCache\Content.Word\Screenshot (100).png">
            <a:extLst>
              <a:ext uri="{FF2B5EF4-FFF2-40B4-BE49-F238E27FC236}">
                <a16:creationId xmlns:a16="http://schemas.microsoft.com/office/drawing/2014/main" id="{54BBA0CE-0991-49E2-A656-4A0C8A75B3D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76" r="82735" b="-679"/>
          <a:stretch/>
        </p:blipFill>
        <p:spPr bwMode="auto">
          <a:xfrm>
            <a:off x="842363" y="5661352"/>
            <a:ext cx="1588840" cy="6534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23CFDA62-A59C-4178-AD62-0B81B813B5E1}"/>
              </a:ext>
            </a:extLst>
          </p:cNvPr>
          <p:cNvSpPr/>
          <p:nvPr/>
        </p:nvSpPr>
        <p:spPr>
          <a:xfrm>
            <a:off x="5358283" y="2087951"/>
            <a:ext cx="2315362" cy="194391"/>
          </a:xfrm>
          <a:prstGeom prst="rect">
            <a:avLst/>
          </a:prstGeom>
          <a:solidFill>
            <a:srgbClr val="FF7C80">
              <a:alpha val="41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27E23C1-99E5-4A20-A951-9C96EEFC207D}"/>
              </a:ext>
            </a:extLst>
          </p:cNvPr>
          <p:cNvSpPr/>
          <p:nvPr/>
        </p:nvSpPr>
        <p:spPr>
          <a:xfrm>
            <a:off x="6598509" y="2649244"/>
            <a:ext cx="1279961" cy="166895"/>
          </a:xfrm>
          <a:prstGeom prst="rect">
            <a:avLst/>
          </a:prstGeom>
          <a:solidFill>
            <a:srgbClr val="FF7C80">
              <a:alpha val="41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41B7093-323D-4140-A4C9-408351AF29F6}"/>
              </a:ext>
            </a:extLst>
          </p:cNvPr>
          <p:cNvSpPr/>
          <p:nvPr/>
        </p:nvSpPr>
        <p:spPr>
          <a:xfrm>
            <a:off x="4585569" y="3803904"/>
            <a:ext cx="2883250" cy="226771"/>
          </a:xfrm>
          <a:prstGeom prst="rect">
            <a:avLst/>
          </a:prstGeom>
          <a:solidFill>
            <a:srgbClr val="FF7C80">
              <a:alpha val="41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FA6168D-1889-447C-805A-E4DD318A26A8}"/>
              </a:ext>
            </a:extLst>
          </p:cNvPr>
          <p:cNvSpPr/>
          <p:nvPr/>
        </p:nvSpPr>
        <p:spPr>
          <a:xfrm>
            <a:off x="3846107" y="3152851"/>
            <a:ext cx="1018501" cy="204826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2CF4EB5-E7C6-4EFD-B71B-303743AFEAD6}"/>
              </a:ext>
            </a:extLst>
          </p:cNvPr>
          <p:cNvSpPr/>
          <p:nvPr/>
        </p:nvSpPr>
        <p:spPr>
          <a:xfrm>
            <a:off x="5168939" y="2444418"/>
            <a:ext cx="2226728" cy="197511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852E86D-426F-41E9-9076-CCA8F5A8318F}"/>
              </a:ext>
            </a:extLst>
          </p:cNvPr>
          <p:cNvSpPr/>
          <p:nvPr/>
        </p:nvSpPr>
        <p:spPr>
          <a:xfrm>
            <a:off x="4055575" y="1431402"/>
            <a:ext cx="3888732" cy="278057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4CE3997-F790-4BCC-BBB8-E12708C2247A}"/>
              </a:ext>
            </a:extLst>
          </p:cNvPr>
          <p:cNvSpPr/>
          <p:nvPr/>
        </p:nvSpPr>
        <p:spPr>
          <a:xfrm>
            <a:off x="4864608" y="3222127"/>
            <a:ext cx="2684966" cy="135550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0A7ABDF-41BA-433E-AF10-B6BCABF378A6}"/>
              </a:ext>
            </a:extLst>
          </p:cNvPr>
          <p:cNvSpPr/>
          <p:nvPr/>
        </p:nvSpPr>
        <p:spPr>
          <a:xfrm>
            <a:off x="7123786" y="2358356"/>
            <a:ext cx="1581302" cy="125514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1" name="Textfeld 2">
            <a:extLst>
              <a:ext uri="{FF2B5EF4-FFF2-40B4-BE49-F238E27FC236}">
                <a16:creationId xmlns:a16="http://schemas.microsoft.com/office/drawing/2014/main" id="{0581B5AC-8623-480F-8AE4-22F87E465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420" y="577095"/>
            <a:ext cx="1556775" cy="30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4000"/>
              </a:lnSpc>
              <a:spcAft>
                <a:spcPts val="900"/>
              </a:spcAft>
            </a:pPr>
            <a:r>
              <a:rPr lang="de-DE" sz="800" dirty="0" err="1">
                <a:solidFill>
                  <a:srgbClr val="FF7C8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LANDSTRAßE</a:t>
            </a:r>
            <a:r>
              <a:rPr lang="de-DE" sz="800" dirty="0">
                <a:solidFill>
                  <a:srgbClr val="FF7C8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WEG, PFAD</a:t>
            </a:r>
            <a:endParaRPr lang="de-D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311A16D-CA48-4EDD-93A6-438F0E3B6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58" t="17600" r="29699" b="41227"/>
          <a:stretch/>
        </p:blipFill>
        <p:spPr>
          <a:xfrm>
            <a:off x="1265327" y="1239336"/>
            <a:ext cx="633531" cy="850677"/>
          </a:xfrm>
          <a:prstGeom prst="rect">
            <a:avLst/>
          </a:prstGeom>
        </p:spPr>
      </p:pic>
      <p:pic>
        <p:nvPicPr>
          <p:cNvPr id="23" name="Grafik 22" descr="C:\Users\Kathrin\AppData\Local\Microsoft\Windows\INetCache\Content.Word\Screenshot (100).png">
            <a:extLst>
              <a:ext uri="{FF2B5EF4-FFF2-40B4-BE49-F238E27FC236}">
                <a16:creationId xmlns:a16="http://schemas.microsoft.com/office/drawing/2014/main" id="{CA665D19-E9B6-429E-A4DD-58070EA4142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t="20813" r="87743" b="69283"/>
          <a:stretch/>
        </p:blipFill>
        <p:spPr bwMode="auto">
          <a:xfrm>
            <a:off x="1338266" y="2225354"/>
            <a:ext cx="487655" cy="3915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925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6CC5B0D2-18F0-472A-8825-7EFB5C9FAD8F}"/>
              </a:ext>
            </a:extLst>
          </p:cNvPr>
          <p:cNvSpPr/>
          <p:nvPr/>
        </p:nvSpPr>
        <p:spPr>
          <a:xfrm>
            <a:off x="7006742" y="3736129"/>
            <a:ext cx="2005584" cy="108083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ECD6A58-F874-4E6D-ACD1-903C62152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de-DE" altLang="de-DE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de-DE" altLang="de-DE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de-DE" altLang="de-DE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de-DE" altLang="de-DE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708C26-ABF8-4E4F-B098-03E2A0F0A698}"/>
              </a:ext>
            </a:extLst>
          </p:cNvPr>
          <p:cNvSpPr/>
          <p:nvPr/>
        </p:nvSpPr>
        <p:spPr>
          <a:xfrm>
            <a:off x="621792" y="359587"/>
            <a:ext cx="10160813" cy="6158255"/>
          </a:xfrm>
          <a:prstGeom prst="rect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pic>
        <p:nvPicPr>
          <p:cNvPr id="7" name="Grafik 6" descr="C:\Users\Kathrin\AppData\Local\Microsoft\Windows\INetCache\Content.Word\Screenshot (100).png">
            <a:extLst>
              <a:ext uri="{FF2B5EF4-FFF2-40B4-BE49-F238E27FC236}">
                <a16:creationId xmlns:a16="http://schemas.microsoft.com/office/drawing/2014/main" id="{A35C385C-08EA-4A8A-9703-DBD4D575854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82735" b="13078"/>
          <a:stretch/>
        </p:blipFill>
        <p:spPr bwMode="auto">
          <a:xfrm>
            <a:off x="732984" y="359587"/>
            <a:ext cx="1698220" cy="48867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298B70D-84AE-4806-A191-BED0886B672E}"/>
              </a:ext>
            </a:extLst>
          </p:cNvPr>
          <p:cNvSpPr/>
          <p:nvPr/>
        </p:nvSpPr>
        <p:spPr>
          <a:xfrm>
            <a:off x="3810512" y="4370693"/>
            <a:ext cx="5299215" cy="856534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9" name="Textfeld 2">
            <a:extLst>
              <a:ext uri="{FF2B5EF4-FFF2-40B4-BE49-F238E27FC236}">
                <a16:creationId xmlns:a16="http://schemas.microsoft.com/office/drawing/2014/main" id="{57B03FCC-E986-4979-BCCB-F86891FE5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6941" y="403247"/>
            <a:ext cx="1945699" cy="30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4000"/>
              </a:lnSpc>
              <a:spcAft>
                <a:spcPts val="900"/>
              </a:spcAft>
            </a:pPr>
            <a:r>
              <a:rPr lang="de-DE" sz="1000" dirty="0">
                <a:solidFill>
                  <a:srgbClr val="FF7C8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LAUB- UND BANDELWERK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feld 2">
            <a:extLst>
              <a:ext uri="{FF2B5EF4-FFF2-40B4-BE49-F238E27FC236}">
                <a16:creationId xmlns:a16="http://schemas.microsoft.com/office/drawing/2014/main" id="{496C1AAF-685B-4395-8468-348641082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287" y="750769"/>
            <a:ext cx="1945699" cy="37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4000"/>
              </a:lnSpc>
              <a:spcAft>
                <a:spcPts val="900"/>
              </a:spcAft>
            </a:pPr>
            <a:r>
              <a:rPr lang="de-DE" sz="1000" dirty="0">
                <a:solidFill>
                  <a:srgbClr val="FF7C8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PFLANZEN, VEGETATION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Grafik 10" descr="C:\Users\Kathrin\AppData\Local\Microsoft\Windows\INetCache\Content.Word\Screenshot (100).png">
            <a:extLst>
              <a:ext uri="{FF2B5EF4-FFF2-40B4-BE49-F238E27FC236}">
                <a16:creationId xmlns:a16="http://schemas.microsoft.com/office/drawing/2014/main" id="{54BBA0CE-0991-49E2-A656-4A0C8A75B3D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76" r="82735" b="-679"/>
          <a:stretch/>
        </p:blipFill>
        <p:spPr bwMode="auto">
          <a:xfrm>
            <a:off x="842363" y="5661352"/>
            <a:ext cx="1588840" cy="6534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FA6168D-1889-447C-805A-E4DD318A26A8}"/>
              </a:ext>
            </a:extLst>
          </p:cNvPr>
          <p:cNvSpPr/>
          <p:nvPr/>
        </p:nvSpPr>
        <p:spPr>
          <a:xfrm>
            <a:off x="3846107" y="3152851"/>
            <a:ext cx="1018501" cy="204826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2CF4EB5-E7C6-4EFD-B71B-303743AFEAD6}"/>
              </a:ext>
            </a:extLst>
          </p:cNvPr>
          <p:cNvSpPr/>
          <p:nvPr/>
        </p:nvSpPr>
        <p:spPr>
          <a:xfrm>
            <a:off x="5168939" y="2444418"/>
            <a:ext cx="2226728" cy="197511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852E86D-426F-41E9-9076-CCA8F5A8318F}"/>
              </a:ext>
            </a:extLst>
          </p:cNvPr>
          <p:cNvSpPr/>
          <p:nvPr/>
        </p:nvSpPr>
        <p:spPr>
          <a:xfrm>
            <a:off x="4055575" y="1431402"/>
            <a:ext cx="3888732" cy="278057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4CE3997-F790-4BCC-BBB8-E12708C2247A}"/>
              </a:ext>
            </a:extLst>
          </p:cNvPr>
          <p:cNvSpPr/>
          <p:nvPr/>
        </p:nvSpPr>
        <p:spPr>
          <a:xfrm>
            <a:off x="4864608" y="3222127"/>
            <a:ext cx="2684966" cy="135550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0A7ABDF-41BA-433E-AF10-B6BCABF378A6}"/>
              </a:ext>
            </a:extLst>
          </p:cNvPr>
          <p:cNvSpPr/>
          <p:nvPr/>
        </p:nvSpPr>
        <p:spPr>
          <a:xfrm>
            <a:off x="7123786" y="2358356"/>
            <a:ext cx="1581302" cy="125514"/>
          </a:xfrm>
          <a:prstGeom prst="rect">
            <a:avLst/>
          </a:prstGeom>
          <a:solidFill>
            <a:srgbClr val="0F0F0F">
              <a:alpha val="40784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1" name="Textfeld 2">
            <a:extLst>
              <a:ext uri="{FF2B5EF4-FFF2-40B4-BE49-F238E27FC236}">
                <a16:creationId xmlns:a16="http://schemas.microsoft.com/office/drawing/2014/main" id="{0581B5AC-8623-480F-8AE4-22F87E465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9328" y="577095"/>
            <a:ext cx="2432659" cy="30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4000"/>
              </a:lnSpc>
              <a:spcAft>
                <a:spcPts val="900"/>
              </a:spcAft>
            </a:pPr>
            <a:r>
              <a:rPr lang="de-DE" sz="1000" dirty="0" err="1">
                <a:solidFill>
                  <a:srgbClr val="FF7C8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LANDSTRAßE</a:t>
            </a:r>
            <a:r>
              <a:rPr lang="de-DE" sz="1000" dirty="0">
                <a:solidFill>
                  <a:srgbClr val="FF7C8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WEG, PFAD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311A16D-CA48-4EDD-93A6-438F0E3B6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58" t="17600" r="29699" b="41227"/>
          <a:stretch/>
        </p:blipFill>
        <p:spPr>
          <a:xfrm>
            <a:off x="1265327" y="1239336"/>
            <a:ext cx="633531" cy="850677"/>
          </a:xfrm>
          <a:prstGeom prst="rect">
            <a:avLst/>
          </a:prstGeom>
        </p:spPr>
      </p:pic>
      <p:pic>
        <p:nvPicPr>
          <p:cNvPr id="23" name="Grafik 22" descr="C:\Users\Kathrin\AppData\Local\Microsoft\Windows\INetCache\Content.Word\Screenshot (100).png">
            <a:extLst>
              <a:ext uri="{FF2B5EF4-FFF2-40B4-BE49-F238E27FC236}">
                <a16:creationId xmlns:a16="http://schemas.microsoft.com/office/drawing/2014/main" id="{CA665D19-E9B6-429E-A4DD-58070EA4142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t="20813" r="87743" b="69283"/>
          <a:stretch/>
        </p:blipFill>
        <p:spPr bwMode="auto">
          <a:xfrm>
            <a:off x="1338266" y="2225354"/>
            <a:ext cx="487655" cy="3915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8B0AA3C-3028-40E0-B570-B333145B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6" t="11910" r="9536" b="3739"/>
          <a:stretch/>
        </p:blipFill>
        <p:spPr>
          <a:xfrm>
            <a:off x="2651774" y="1338768"/>
            <a:ext cx="7402665" cy="51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9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Breitbild</PresentationFormat>
  <Paragraphs>16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Kathrin Kamuf</dc:creator>
  <cp:lastModifiedBy>Kathrin Kamuf</cp:lastModifiedBy>
  <cp:revision>4</cp:revision>
  <dcterms:created xsi:type="dcterms:W3CDTF">2018-01-19T21:07:21Z</dcterms:created>
  <dcterms:modified xsi:type="dcterms:W3CDTF">2018-01-19T21:38:14Z</dcterms:modified>
</cp:coreProperties>
</file>